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166E1E-95A9-418F-989C-3EB42F7F528A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891063-DAFF-4A35-B239-F001B944FE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865708"/>
          </a:xfrm>
        </p:spPr>
        <p:txBody>
          <a:bodyPr>
            <a:normAutofit/>
          </a:bodyPr>
          <a:lstStyle/>
          <a:p>
            <a:r>
              <a:rPr lang="en-US" dirty="0" smtClean="0"/>
              <a:t>Unleash American Business</a:t>
            </a:r>
            <a:endParaRPr lang="en-US" dirty="0"/>
          </a:p>
        </p:txBody>
      </p:sp>
      <p:pic>
        <p:nvPicPr>
          <p:cNvPr id="1026" name="Picture 2" descr="C:\Users\ballds\AppData\Local\Microsoft\Windows\Temporary Internet Files\Content.IE5\AN1XRCJD\MP9004007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1380"/>
            <a:ext cx="4801583" cy="31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7" name="Picture 2" descr="C:\Users\ballds\AppData\Local\Microsoft\Windows\Temporary Internet Files\Content.IE5\AN1XRCJD\MP90040075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30480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When you think of America</a:t>
            </a:r>
          </a:p>
          <a:p>
            <a:pPr lvl="2"/>
            <a:r>
              <a:rPr lang="en-US" sz="2400" dirty="0" smtClean="0"/>
              <a:t>Land </a:t>
            </a:r>
            <a:r>
              <a:rPr lang="en-US" sz="2400" dirty="0"/>
              <a:t>of </a:t>
            </a:r>
            <a:r>
              <a:rPr lang="en-US" sz="2400" dirty="0" smtClean="0"/>
              <a:t>Opportunity</a:t>
            </a:r>
          </a:p>
          <a:p>
            <a:pPr lvl="2"/>
            <a:r>
              <a:rPr lang="en-US" sz="2400" dirty="0" smtClean="0"/>
              <a:t>Freedom </a:t>
            </a:r>
            <a:r>
              <a:rPr lang="en-US" sz="2400" dirty="0"/>
              <a:t>to </a:t>
            </a:r>
            <a:r>
              <a:rPr lang="en-US" sz="2400" dirty="0" smtClean="0"/>
              <a:t>innovate</a:t>
            </a:r>
          </a:p>
          <a:p>
            <a:pPr lvl="2"/>
            <a:r>
              <a:rPr lang="en-US" sz="2400" dirty="0" smtClean="0"/>
              <a:t>Entrepreneurial </a:t>
            </a:r>
            <a:r>
              <a:rPr lang="en-US" sz="2400" dirty="0"/>
              <a:t>spirit</a:t>
            </a:r>
          </a:p>
        </p:txBody>
      </p:sp>
    </p:spTree>
    <p:extLst>
      <p:ext uri="{BB962C8B-B14F-4D97-AF65-F5344CB8AC3E}">
        <p14:creationId xmlns:p14="http://schemas.microsoft.com/office/powerpoint/2010/main" val="357114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4267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3429000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Capitalism works when</a:t>
            </a:r>
          </a:p>
          <a:p>
            <a:pPr lvl="1"/>
            <a:r>
              <a:rPr lang="en-US" dirty="0"/>
              <a:t>Level playing field</a:t>
            </a:r>
          </a:p>
          <a:p>
            <a:pPr lvl="1"/>
            <a:r>
              <a:rPr lang="en-US" dirty="0"/>
              <a:t>Regulation is reasonable</a:t>
            </a:r>
          </a:p>
          <a:p>
            <a:pPr lvl="1"/>
            <a:r>
              <a:rPr lang="en-US" dirty="0"/>
              <a:t>Room to maneuver</a:t>
            </a:r>
          </a:p>
        </p:txBody>
      </p:sp>
    </p:spTree>
    <p:extLst>
      <p:ext uri="{BB962C8B-B14F-4D97-AF65-F5344CB8AC3E}">
        <p14:creationId xmlns:p14="http://schemas.microsoft.com/office/powerpoint/2010/main" val="145139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07013"/>
            <a:ext cx="3733800" cy="28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7943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Health Care and American Business</a:t>
            </a:r>
          </a:p>
          <a:p>
            <a:pPr lvl="1"/>
            <a:r>
              <a:rPr lang="en-US" dirty="0"/>
              <a:t>WW II wage controls</a:t>
            </a:r>
          </a:p>
          <a:p>
            <a:pPr lvl="1"/>
            <a:r>
              <a:rPr lang="en-US" dirty="0"/>
              <a:t>When health care was simple and cheap</a:t>
            </a:r>
          </a:p>
          <a:p>
            <a:pPr lvl="1"/>
            <a:r>
              <a:rPr lang="en-US" dirty="0"/>
              <a:t>Benefits now wagging the dog</a:t>
            </a:r>
          </a:p>
        </p:txBody>
      </p:sp>
    </p:spTree>
    <p:extLst>
      <p:ext uri="{BB962C8B-B14F-4D97-AF65-F5344CB8AC3E}">
        <p14:creationId xmlns:p14="http://schemas.microsoft.com/office/powerpoint/2010/main" val="326532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5518342" cy="413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3810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Health Care costs out of control</a:t>
            </a:r>
          </a:p>
          <a:p>
            <a:pPr lvl="1"/>
            <a:r>
              <a:rPr lang="en-US" dirty="0"/>
              <a:t>18% of GDP and rising</a:t>
            </a:r>
          </a:p>
          <a:p>
            <a:pPr lvl="1"/>
            <a:r>
              <a:rPr lang="en-US" dirty="0"/>
              <a:t>Distortion of business expense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Quality and Access</a:t>
            </a:r>
          </a:p>
        </p:txBody>
      </p:sp>
    </p:spTree>
    <p:extLst>
      <p:ext uri="{BB962C8B-B14F-4D97-AF65-F5344CB8AC3E}">
        <p14:creationId xmlns:p14="http://schemas.microsoft.com/office/powerpoint/2010/main" val="305254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14" y="4167664"/>
            <a:ext cx="3619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5146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Two problems, One solution</a:t>
            </a:r>
          </a:p>
          <a:p>
            <a:pPr lvl="1"/>
            <a:r>
              <a:rPr lang="en-US" dirty="0"/>
              <a:t>Decouple health care finance from business</a:t>
            </a:r>
          </a:p>
          <a:p>
            <a:pPr lvl="1"/>
            <a:r>
              <a:rPr lang="en-US" dirty="0"/>
              <a:t>Promote Medicare for All</a:t>
            </a:r>
          </a:p>
          <a:p>
            <a:pPr lvl="1"/>
            <a:r>
              <a:rPr lang="en-US" dirty="0"/>
              <a:t>Get back to work</a:t>
            </a:r>
          </a:p>
        </p:txBody>
      </p:sp>
    </p:spTree>
    <p:extLst>
      <p:ext uri="{BB962C8B-B14F-4D97-AF65-F5344CB8AC3E}">
        <p14:creationId xmlns:p14="http://schemas.microsoft.com/office/powerpoint/2010/main" val="376137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32" y="4343400"/>
            <a:ext cx="474133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2590800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Why Decouple and Promote?</a:t>
            </a:r>
          </a:p>
          <a:p>
            <a:pPr lvl="1"/>
            <a:r>
              <a:rPr lang="en-US" dirty="0"/>
              <a:t>The business of business is business</a:t>
            </a:r>
          </a:p>
          <a:p>
            <a:pPr lvl="1"/>
            <a:r>
              <a:rPr lang="en-US" dirty="0"/>
              <a:t>All other nations pick up the cost</a:t>
            </a:r>
          </a:p>
          <a:p>
            <a:pPr lvl="1"/>
            <a:r>
              <a:rPr lang="en-US" dirty="0"/>
              <a:t>As long as there is a hole money flows like water</a:t>
            </a:r>
          </a:p>
          <a:p>
            <a:pPr lvl="1"/>
            <a:r>
              <a:rPr lang="en-US" dirty="0"/>
              <a:t>Healthy employees are productive</a:t>
            </a:r>
          </a:p>
        </p:txBody>
      </p:sp>
    </p:spTree>
    <p:extLst>
      <p:ext uri="{BB962C8B-B14F-4D97-AF65-F5344CB8AC3E}">
        <p14:creationId xmlns:p14="http://schemas.microsoft.com/office/powerpoint/2010/main" val="174780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4648200" cy="19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2971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How would Medicare for All work</a:t>
            </a:r>
          </a:p>
          <a:p>
            <a:pPr lvl="1"/>
            <a:r>
              <a:rPr lang="en-US" dirty="0"/>
              <a:t>Redirect current spending – no new funds needed</a:t>
            </a:r>
          </a:p>
          <a:p>
            <a:pPr lvl="1"/>
            <a:r>
              <a:rPr lang="en-US" dirty="0"/>
              <a:t>All medically necessary from licensed providers</a:t>
            </a:r>
          </a:p>
          <a:p>
            <a:pPr lvl="1"/>
            <a:r>
              <a:rPr lang="en-US" dirty="0"/>
              <a:t>What about Death Panels? – Same as current</a:t>
            </a:r>
          </a:p>
        </p:txBody>
      </p:sp>
    </p:spTree>
    <p:extLst>
      <p:ext uri="{BB962C8B-B14F-4D97-AF65-F5344CB8AC3E}">
        <p14:creationId xmlns:p14="http://schemas.microsoft.com/office/powerpoint/2010/main" val="412954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0" y="3200400"/>
            <a:ext cx="3556000" cy="2925762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What you can do today</a:t>
            </a:r>
          </a:p>
          <a:p>
            <a:pPr marL="301943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Support HR 676</a:t>
            </a:r>
          </a:p>
          <a:p>
            <a:pPr marL="301943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Partner with PNHP</a:t>
            </a:r>
          </a:p>
          <a:p>
            <a:pPr marL="301943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Get back to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Unleash American Business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352800" cy="92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4140"/>
            <a:ext cx="3177309" cy="470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85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758</TotalTime>
  <Words>189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Unleash American Business</vt:lpstr>
      <vt:lpstr>Unleash American Business</vt:lpstr>
      <vt:lpstr>Unleash American Business</vt:lpstr>
      <vt:lpstr>Unleash American Business</vt:lpstr>
      <vt:lpstr>Unleash American Business</vt:lpstr>
      <vt:lpstr>Unleash American Business</vt:lpstr>
      <vt:lpstr>Unleash American Business</vt:lpstr>
      <vt:lpstr>Unleash American Business</vt:lpstr>
      <vt:lpstr>Unleash American Business</vt:lpstr>
    </vt:vector>
  </TitlesOfParts>
  <Company>Medical 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 American Business</dc:title>
  <dc:creator>MUSC User</dc:creator>
  <cp:lastModifiedBy>Dustin Calliari</cp:lastModifiedBy>
  <cp:revision>12</cp:revision>
  <dcterms:created xsi:type="dcterms:W3CDTF">2013-02-07T14:07:15Z</dcterms:created>
  <dcterms:modified xsi:type="dcterms:W3CDTF">2013-03-05T16:55:44Z</dcterms:modified>
</cp:coreProperties>
</file>